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64" r:id="rId3"/>
    <p:sldId id="282" r:id="rId4"/>
    <p:sldId id="266" r:id="rId5"/>
    <p:sldId id="267" r:id="rId6"/>
    <p:sldId id="276" r:id="rId7"/>
    <p:sldId id="268" r:id="rId8"/>
    <p:sldId id="277" r:id="rId9"/>
    <p:sldId id="269" r:id="rId10"/>
    <p:sldId id="278" r:id="rId11"/>
    <p:sldId id="270" r:id="rId12"/>
    <p:sldId id="279" r:id="rId13"/>
    <p:sldId id="271" r:id="rId14"/>
    <p:sldId id="280" r:id="rId15"/>
    <p:sldId id="272" r:id="rId16"/>
    <p:sldId id="285" r:id="rId17"/>
    <p:sldId id="273" r:id="rId18"/>
    <p:sldId id="284" r:id="rId19"/>
    <p:sldId id="283" r:id="rId20"/>
    <p:sldId id="288" r:id="rId21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4FE0EC8-0926-4D13-D929-D05C2193E10D}" name="Hightower, Liz" initials="HL" userId="S::lhightower@gcag.net::ef375895-1adf-4f93-a0c5-6a6b622a2a2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5C6F"/>
    <a:srgbClr val="006E97"/>
    <a:srgbClr val="D8D6D9"/>
    <a:srgbClr val="8D8590"/>
    <a:srgbClr val="CCC9D9"/>
    <a:srgbClr val="1C2327"/>
    <a:srgbClr val="B97B44"/>
    <a:srgbClr val="000000"/>
    <a:srgbClr val="D6A951"/>
    <a:srgbClr val="EC9C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1D1155-6EC2-5A4A-B236-F0E7A1405A7E}" v="2" dt="2026-01-29T20:06:23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52" autoAdjust="0"/>
    <p:restoredTop sz="60856" autoAdjust="0"/>
  </p:normalViewPr>
  <p:slideViewPr>
    <p:cSldViewPr>
      <p:cViewPr varScale="1">
        <p:scale>
          <a:sx n="86" d="100"/>
          <a:sy n="86" d="100"/>
        </p:scale>
        <p:origin x="3344" y="2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5" d="100"/>
        <a:sy n="10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7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ncibia, Janet" userId="7af9f458-d76d-4a32-8e0e-3ba54004c9ab" providerId="ADAL" clId="{61BEEF6B-B22F-5463-8E2A-7E001B17CFDA}"/>
    <pc:docChg chg="undo custSel modSld modMainMaster">
      <pc:chgData name="Arancibia, Janet" userId="7af9f458-d76d-4a32-8e0e-3ba54004c9ab" providerId="ADAL" clId="{61BEEF6B-B22F-5463-8E2A-7E001B17CFDA}" dt="2026-01-29T20:19:45.320" v="82" actId="700"/>
      <pc:docMkLst>
        <pc:docMk/>
      </pc:docMkLst>
      <pc:sldChg chg="modSp mod modNotesTx">
        <pc:chgData name="Arancibia, Janet" userId="7af9f458-d76d-4a32-8e0e-3ba54004c9ab" providerId="ADAL" clId="{61BEEF6B-B22F-5463-8E2A-7E001B17CFDA}" dt="2026-01-29T20:10:55.418" v="57" actId="20577"/>
        <pc:sldMkLst>
          <pc:docMk/>
          <pc:sldMk cId="2940124673" sldId="267"/>
        </pc:sldMkLst>
        <pc:spChg chg="mod">
          <ac:chgData name="Arancibia, Janet" userId="7af9f458-d76d-4a32-8e0e-3ba54004c9ab" providerId="ADAL" clId="{61BEEF6B-B22F-5463-8E2A-7E001B17CFDA}" dt="2026-01-29T20:10:55.418" v="57" actId="20577"/>
          <ac:spMkLst>
            <pc:docMk/>
            <pc:sldMk cId="2940124673" sldId="267"/>
            <ac:spMk id="5" creationId="{FB67BC36-FF11-8150-B054-E3F014E098FD}"/>
          </ac:spMkLst>
        </pc:spChg>
      </pc:sldChg>
      <pc:sldChg chg="addSp delSp modSp mod">
        <pc:chgData name="Arancibia, Janet" userId="7af9f458-d76d-4a32-8e0e-3ba54004c9ab" providerId="ADAL" clId="{61BEEF6B-B22F-5463-8E2A-7E001B17CFDA}" dt="2026-01-29T20:11:15.024" v="67" actId="20577"/>
        <pc:sldMkLst>
          <pc:docMk/>
          <pc:sldMk cId="3734570181" sldId="268"/>
        </pc:sldMkLst>
        <pc:spChg chg="mod">
          <ac:chgData name="Arancibia, Janet" userId="7af9f458-d76d-4a32-8e0e-3ba54004c9ab" providerId="ADAL" clId="{61BEEF6B-B22F-5463-8E2A-7E001B17CFDA}" dt="2026-01-29T20:11:07.449" v="62" actId="20577"/>
          <ac:spMkLst>
            <pc:docMk/>
            <pc:sldMk cId="3734570181" sldId="268"/>
            <ac:spMk id="2" creationId="{1A02E0CD-A5AF-71FE-9D79-66D6CF4CA0E7}"/>
          </ac:spMkLst>
        </pc:spChg>
        <pc:spChg chg="add del mod">
          <ac:chgData name="Arancibia, Janet" userId="7af9f458-d76d-4a32-8e0e-3ba54004c9ab" providerId="ADAL" clId="{61BEEF6B-B22F-5463-8E2A-7E001B17CFDA}" dt="2026-01-29T20:06:26.422" v="47" actId="478"/>
          <ac:spMkLst>
            <pc:docMk/>
            <pc:sldMk cId="3734570181" sldId="268"/>
            <ac:spMk id="3" creationId="{EB08C674-9505-62D5-3404-8519774D78EA}"/>
          </ac:spMkLst>
        </pc:spChg>
        <pc:spChg chg="mod">
          <ac:chgData name="Arancibia, Janet" userId="7af9f458-d76d-4a32-8e0e-3ba54004c9ab" providerId="ADAL" clId="{61BEEF6B-B22F-5463-8E2A-7E001B17CFDA}" dt="2026-01-29T20:11:15.024" v="67" actId="20577"/>
          <ac:spMkLst>
            <pc:docMk/>
            <pc:sldMk cId="3734570181" sldId="268"/>
            <ac:spMk id="6" creationId="{F0007A59-C0AE-7C55-2754-C92195DFE286}"/>
          </ac:spMkLst>
        </pc:spChg>
      </pc:sldChg>
      <pc:sldChg chg="modNotesTx">
        <pc:chgData name="Arancibia, Janet" userId="7af9f458-d76d-4a32-8e0e-3ba54004c9ab" providerId="ADAL" clId="{61BEEF6B-B22F-5463-8E2A-7E001B17CFDA}" dt="2026-01-29T20:12:17.244" v="74" actId="20577"/>
        <pc:sldMkLst>
          <pc:docMk/>
          <pc:sldMk cId="1294655604" sldId="269"/>
        </pc:sldMkLst>
      </pc:sldChg>
      <pc:sldChg chg="modSp mod">
        <pc:chgData name="Arancibia, Janet" userId="7af9f458-d76d-4a32-8e0e-3ba54004c9ab" providerId="ADAL" clId="{61BEEF6B-B22F-5463-8E2A-7E001B17CFDA}" dt="2026-01-29T20:02:28.314" v="25" actId="20577"/>
        <pc:sldMkLst>
          <pc:docMk/>
          <pc:sldMk cId="4294521893" sldId="282"/>
        </pc:sldMkLst>
        <pc:spChg chg="mod">
          <ac:chgData name="Arancibia, Janet" userId="7af9f458-d76d-4a32-8e0e-3ba54004c9ab" providerId="ADAL" clId="{61BEEF6B-B22F-5463-8E2A-7E001B17CFDA}" dt="2026-01-29T20:02:28.314" v="25" actId="20577"/>
          <ac:spMkLst>
            <pc:docMk/>
            <pc:sldMk cId="4294521893" sldId="282"/>
            <ac:spMk id="5" creationId="{114BABC7-0F8E-8A93-D461-BC1C8255DC29}"/>
          </ac:spMkLst>
        </pc:spChg>
      </pc:sldChg>
      <pc:sldChg chg="mod modClrScheme chgLayout">
        <pc:chgData name="Arancibia, Janet" userId="7af9f458-d76d-4a32-8e0e-3ba54004c9ab" providerId="ADAL" clId="{61BEEF6B-B22F-5463-8E2A-7E001B17CFDA}" dt="2026-01-29T20:19:45.320" v="82" actId="700"/>
        <pc:sldMkLst>
          <pc:docMk/>
          <pc:sldMk cId="2091008181" sldId="284"/>
        </pc:sldMkLst>
      </pc:sldChg>
      <pc:sldMasterChg chg="modSldLayout sldLayoutOrd">
        <pc:chgData name="Arancibia, Janet" userId="7af9f458-d76d-4a32-8e0e-3ba54004c9ab" providerId="ADAL" clId="{61BEEF6B-B22F-5463-8E2A-7E001B17CFDA}" dt="2026-01-29T20:18:57.942" v="81" actId="20578"/>
        <pc:sldMasterMkLst>
          <pc:docMk/>
          <pc:sldMasterMk cId="0" sldId="2147483648"/>
        </pc:sldMasterMkLst>
        <pc:sldLayoutChg chg="mod ord">
          <pc:chgData name="Arancibia, Janet" userId="7af9f458-d76d-4a32-8e0e-3ba54004c9ab" providerId="ADAL" clId="{61BEEF6B-B22F-5463-8E2A-7E001B17CFDA}" dt="2026-01-29T20:18:57.942" v="81" actId="20578"/>
          <pc:sldLayoutMkLst>
            <pc:docMk/>
            <pc:sldMasterMk cId="0" sldId="2147483648"/>
            <pc:sldLayoutMk cId="3117666292" sldId="2147483671"/>
          </pc:sldLayoutMkLst>
        </pc:sldLayoutChg>
      </pc:sldMasterChg>
      <pc:sldMasterChg chg="modSldLayout sldLayoutOrd">
        <pc:chgData name="Arancibia, Janet" userId="7af9f458-d76d-4a32-8e0e-3ba54004c9ab" providerId="ADAL" clId="{61BEEF6B-B22F-5463-8E2A-7E001B17CFDA}" dt="2026-01-29T20:18:57.942" v="81" actId="20578"/>
        <pc:sldMasterMkLst>
          <pc:docMk/>
          <pc:sldMasterMk cId="2113399045" sldId="2147483660"/>
        </pc:sldMasterMkLst>
        <pc:sldLayoutChg chg="modSp mod">
          <pc:chgData name="Arancibia, Janet" userId="7af9f458-d76d-4a32-8e0e-3ba54004c9ab" providerId="ADAL" clId="{61BEEF6B-B22F-5463-8E2A-7E001B17CFDA}" dt="2026-01-29T20:00:26.727" v="6" actId="255"/>
          <pc:sldLayoutMkLst>
            <pc:docMk/>
            <pc:sldMasterMk cId="2113399045" sldId="2147483660"/>
            <pc:sldLayoutMk cId="2923927821" sldId="2147483662"/>
          </pc:sldLayoutMkLst>
          <pc:spChg chg="mod">
            <ac:chgData name="Arancibia, Janet" userId="7af9f458-d76d-4a32-8e0e-3ba54004c9ab" providerId="ADAL" clId="{61BEEF6B-B22F-5463-8E2A-7E001B17CFDA}" dt="2026-01-29T20:00:26.727" v="6" actId="255"/>
            <ac:spMkLst>
              <pc:docMk/>
              <pc:sldMasterMk cId="2113399045" sldId="2147483660"/>
              <pc:sldLayoutMk cId="2923927821" sldId="2147483662"/>
              <ac:spMk id="9" creationId="{01E65573-92AD-5BD7-C845-2324182A2476}"/>
            </ac:spMkLst>
          </pc:spChg>
        </pc:sldLayoutChg>
        <pc:sldLayoutChg chg="modSp mod">
          <pc:chgData name="Arancibia, Janet" userId="7af9f458-d76d-4a32-8e0e-3ba54004c9ab" providerId="ADAL" clId="{61BEEF6B-B22F-5463-8E2A-7E001B17CFDA}" dt="2026-01-29T20:00:55.662" v="7" actId="20577"/>
          <pc:sldLayoutMkLst>
            <pc:docMk/>
            <pc:sldMasterMk cId="2113399045" sldId="2147483660"/>
            <pc:sldLayoutMk cId="3347925749" sldId="2147483663"/>
          </pc:sldLayoutMkLst>
          <pc:spChg chg="mod">
            <ac:chgData name="Arancibia, Janet" userId="7af9f458-d76d-4a32-8e0e-3ba54004c9ab" providerId="ADAL" clId="{61BEEF6B-B22F-5463-8E2A-7E001B17CFDA}" dt="2026-01-29T20:00:55.662" v="7" actId="20577"/>
            <ac:spMkLst>
              <pc:docMk/>
              <pc:sldMasterMk cId="2113399045" sldId="2147483660"/>
              <pc:sldLayoutMk cId="3347925749" sldId="2147483663"/>
              <ac:spMk id="2" creationId="{3E4BEF51-4958-2B9C-52BA-142C49F32432}"/>
            </ac:spMkLst>
          </pc:spChg>
        </pc:sldLayoutChg>
        <pc:sldLayoutChg chg="modSp mod">
          <pc:chgData name="Arancibia, Janet" userId="7af9f458-d76d-4a32-8e0e-3ba54004c9ab" providerId="ADAL" clId="{61BEEF6B-B22F-5463-8E2A-7E001B17CFDA}" dt="2026-01-29T20:01:43.639" v="18" actId="1076"/>
          <pc:sldLayoutMkLst>
            <pc:docMk/>
            <pc:sldMasterMk cId="2113399045" sldId="2147483660"/>
            <pc:sldLayoutMk cId="3645915490" sldId="2147483669"/>
          </pc:sldLayoutMkLst>
          <pc:spChg chg="mod">
            <ac:chgData name="Arancibia, Janet" userId="7af9f458-d76d-4a32-8e0e-3ba54004c9ab" providerId="ADAL" clId="{61BEEF6B-B22F-5463-8E2A-7E001B17CFDA}" dt="2026-01-29T20:01:43.639" v="18" actId="1076"/>
            <ac:spMkLst>
              <pc:docMk/>
              <pc:sldMasterMk cId="2113399045" sldId="2147483660"/>
              <pc:sldLayoutMk cId="3645915490" sldId="2147483669"/>
              <ac:spMk id="5" creationId="{A6EAD622-361E-E05A-7C09-F7BE95C7625C}"/>
            </ac:spMkLst>
          </pc:spChg>
        </pc:sldLayoutChg>
        <pc:sldLayoutChg chg="mod ord">
          <pc:chgData name="Arancibia, Janet" userId="7af9f458-d76d-4a32-8e0e-3ba54004c9ab" providerId="ADAL" clId="{61BEEF6B-B22F-5463-8E2A-7E001B17CFDA}" dt="2026-01-29T20:18:53.494" v="80" actId="20578"/>
          <pc:sldLayoutMkLst>
            <pc:docMk/>
            <pc:sldMasterMk cId="0" sldId="2147483648"/>
            <pc:sldLayoutMk cId="3117666292" sldId="2147483671"/>
          </pc:sldLayoutMkLst>
        </pc:sldLayoutChg>
      </pc:sldMasterChg>
    </pc:docChg>
  </pc:docChgLst>
  <pc:docChgLst>
    <pc:chgData name="Tobar, Malena" userId="9230a1f3-c5c2-40c2-b18e-6efb2e99c739" providerId="ADAL" clId="{51A41E0A-7C73-5A3A-AF27-64F1971112DD}"/>
    <pc:docChg chg="custSel addSld modSld">
      <pc:chgData name="Tobar, Malena" userId="9230a1f3-c5c2-40c2-b18e-6efb2e99c739" providerId="ADAL" clId="{51A41E0A-7C73-5A3A-AF27-64F1971112DD}" dt="2026-01-26T19:57:59.332" v="5" actId="20577"/>
      <pc:docMkLst>
        <pc:docMk/>
      </pc:docMkLst>
      <pc:sldChg chg="addSp modSp mod">
        <pc:chgData name="Tobar, Malena" userId="9230a1f3-c5c2-40c2-b18e-6efb2e99c739" providerId="ADAL" clId="{51A41E0A-7C73-5A3A-AF27-64F1971112DD}" dt="2026-01-26T19:57:59.332" v="5" actId="20577"/>
        <pc:sldMkLst>
          <pc:docMk/>
          <pc:sldMk cId="4294521893" sldId="282"/>
        </pc:sldMkLst>
        <pc:spChg chg="add mod">
          <ac:chgData name="Tobar, Malena" userId="9230a1f3-c5c2-40c2-b18e-6efb2e99c739" providerId="ADAL" clId="{51A41E0A-7C73-5A3A-AF27-64F1971112DD}" dt="2026-01-26T19:57:59.332" v="5" actId="20577"/>
          <ac:spMkLst>
            <pc:docMk/>
            <pc:sldMk cId="4294521893" sldId="282"/>
            <ac:spMk id="3" creationId="{CA2718B8-75F4-93CA-9906-13B4CA02866D}"/>
          </ac:spMkLst>
        </pc:spChg>
      </pc:sldChg>
      <pc:sldChg chg="addSp delSp modSp add mod">
        <pc:chgData name="Tobar, Malena" userId="9230a1f3-c5c2-40c2-b18e-6efb2e99c739" providerId="ADAL" clId="{51A41E0A-7C73-5A3A-AF27-64F1971112DD}" dt="2026-01-26T19:57:19.114" v="3"/>
        <pc:sldMkLst>
          <pc:docMk/>
          <pc:sldMk cId="2091008181" sldId="284"/>
        </pc:sldMkLst>
        <pc:spChg chg="add mod">
          <ac:chgData name="Tobar, Malena" userId="9230a1f3-c5c2-40c2-b18e-6efb2e99c739" providerId="ADAL" clId="{51A41E0A-7C73-5A3A-AF27-64F1971112DD}" dt="2026-01-26T19:57:19.114" v="3"/>
          <ac:spMkLst>
            <pc:docMk/>
            <pc:sldMk cId="2091008181" sldId="284"/>
            <ac:spMk id="4" creationId="{3A15D957-BFA3-6BC5-2659-41229436ED70}"/>
          </ac:spMkLst>
        </pc:spChg>
        <pc:spChg chg="add mod">
          <ac:chgData name="Tobar, Malena" userId="9230a1f3-c5c2-40c2-b18e-6efb2e99c739" providerId="ADAL" clId="{51A41E0A-7C73-5A3A-AF27-64F1971112DD}" dt="2026-01-26T19:57:19.114" v="3"/>
          <ac:spMkLst>
            <pc:docMk/>
            <pc:sldMk cId="2091008181" sldId="284"/>
            <ac:spMk id="5" creationId="{3D345830-26B1-63FD-E25F-2F102894667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A3A515-2BF3-3055-7DE4-80A2E093CF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0B9A5E-0A15-6CA1-0DF0-21503DCB91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EBE98-B0D8-2E42-BB1B-0AE68F0CCB94}" type="datetimeFigureOut">
              <a:rPr lang="en-US" smtClean="0"/>
              <a:t>1/29/26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FD4C02-23C3-3FBE-6C5C-33D41CBF91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228D9D-5CE3-279C-9A53-D42AADCECD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B2166-B6F9-D040-B3A4-2571D7D55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95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67E4C-661B-E645-9E15-56A21E0BC39D}" type="datetimeFigureOut">
              <a:rPr lang="en-US" smtClean="0"/>
              <a:t>1/29/26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2866F-E367-5448-96E5-64EBF95C93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09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egateway.com/passage/?search=Hechos%202&amp;version=NTV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egateway.com/passage/?search=Hechos%202%3A37%E2%80%9339&amp;version=NTV#fes-NTV-26954a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egateway.com/passage/?search=Hechos%202%3A1%E2%80%934&amp;version=NTV#fes-NTV-26919b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</a:rPr>
              <a:t>INTRODUCCIÓN AL ESTUDIO</a:t>
            </a:r>
          </a:p>
          <a:p>
            <a:endParaRPr lang="es-ES_tradnl" b="1" noProof="0" dirty="0">
              <a:effectLst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Domingo de Pentecostés, conmemoramos el derramamiento del Espíritu Santo, como se describe en Hechos 2:1–4. Juan el Bautista mencionó este evento en Mateo 3:11, describiendo a Jesús como Aquel que los bautizaría con el Espíritu Santo y fuego. En Juan 14:26, Jesús les dijo a sus discípulos que el Padre les enviaría el Espíritu Santo.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 inicial—Esperando promesas</a:t>
            </a:r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Diga:</a:t>
            </a:r>
            <a:r>
              <a:rPr lang="es-ES_trad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¿Qué promesa se les ha hecho y han tenido que esperar—ya sea de Dios o de otras personas? ¿Cuánto tiempo tuvieron que esperar o siguen esperando?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Diga: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Cuando las personas se hacen promesas, a veces las rompen, a pesar de haber tenido las mejores intenciones. Pero cuando Dios hace una promesa, siempre la cumple, aunque tengamos que esperar. Jesús prometió que el Padre enviaría al Espíritu Santo y dijo a sus discípulos que esperaran el cumplimiento de la promesa.</a:t>
            </a:r>
          </a:p>
          <a:p>
            <a:endParaRPr lang="es-ES_trad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08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b="1" noProof="1">
                <a:effectLst/>
                <a:latin typeface="Franklin Gothic Book" panose="020B0503020102020204" pitchFamily="34" charset="0"/>
              </a:rPr>
              <a:t>Hechos 2:5–13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esa ocasión, había judíos devotos de todas las naciones, que vivían en Jerusalén.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 oyeron el fuerte ruido, todos llegaron corriendo y quedaron desconcertados al escuchar sus propios idiomas hablados por los creyentes.</a:t>
            </a: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Estaban totalmente asombrados. «¿Cómo puede ser?—exclamaban—. Todas estas personas son de Galilea,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¡y aun así las oímos hablar en nuestra lengua materna!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Aquí estamos nosotros: partos, medos, elamitas, gente de Mesopotamia, Judea, Capadocia, Ponto, de la provincia de Asia,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Frigia, Panfilia, Egipto y de las áreas de Libia alrededor de Cirene, visitantes de Roma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(tanto judíos como convertidos al judaísmo), cretenses y árabes. ¡Y todos oímos a esta gente hablar en nuestro propio idioma acerca de las cosas maravillosas que Dios ha hecho!».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Quedaron allí, maravillados y perplejos. «¿Qué querrá decir esto?», se preguntaban unos a otros.</a:t>
            </a: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Pero otros entre la multitud se burlaban de ellos diciendo: «Solo están borrachos, eso es todo».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94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79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Hechos 2:14–18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Entonces Pedro dio un paso adelante junto con los otros once apóstoles y gritó a la multitud: «¡Escuchen con atención, todos ustedes, compatriotas judíos y residentes de Jerusalén! No se equivoquen.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Estas personas no están borrachas, como algunos de ustedes suponen. Las nueve de la mañana es demasiado temprano para emborracharse.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No, lo que ustedes ven es lo que el profeta Joel predijo hace mucho tiempo:</a:t>
            </a: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“En los últimos días—dice Dios—,</a:t>
            </a:r>
            <a:b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derramaré mi Espíritu sobre toda la gente.</a:t>
            </a:r>
            <a:b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 hijos e hijas profetizarán.</a:t>
            </a:r>
            <a:b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Sus jóvenes tendrán visiones,</a:t>
            </a:r>
            <a:b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y sus ancianos tendrán sueños.</a:t>
            </a:r>
            <a:b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esos días derramaré mi Espíritu</a:t>
            </a:r>
            <a:b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aun sobre mis siervos—hombres y mujeres por igual—</a:t>
            </a:r>
            <a:b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y profetizarán.</a:t>
            </a:r>
          </a:p>
          <a:p>
            <a:b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View Full Chapter"/>
              </a:rPr>
            </a:br>
            <a:endParaRPr lang="es-ES_tradnl" sz="1200" b="0" i="0" kern="120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3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highlight>
                <a:srgbClr val="00FFFF"/>
              </a:highlight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92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4514850"/>
          </a:xfrm>
        </p:spPr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Hechos 2:37–39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37 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 palabras de Pedro traspasaron el corazón de ellos, quienes le dijeron a él y a los demás apóstoles:</a:t>
            </a:r>
          </a:p>
          <a:p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—Hermanos, ¿qué debemos hacer?</a:t>
            </a: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38 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Pedro contestó:</a:t>
            </a:r>
          </a:p>
          <a:p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—Cada uno de ustedes debe arrepentirse de sus pecados y volver a Dios, y ser bautizado en el nombre de Jesucristo para el perdón de sus pecados. Entonces recibirán el regalo del Espíritu Santo.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39 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Esta promesa es para ustedes, para sus hijos y para los que están lejos,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See footnote a"/>
              </a:rPr>
              <a:t>a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es decir, para todos los que han sido llamados por el Señor nuestro Dios.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005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3: La diferencia que marca el Espíritu Santo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57,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Los alumnos explorarán las Escrituras y observarán el impacto del Espíritu Santo en los creyentes.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40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¿QUÉ NOS DICE DIOS?</a:t>
            </a:r>
          </a:p>
          <a:p>
            <a:endParaRPr lang="es-ES_tradnl" sz="1800" b="1" dirty="0">
              <a:effectLst/>
              <a:latin typeface="CenturyStd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el Día de Pentecostés, el poder del Espíritu descendió sobre los seguidores de Jesús. Dios continúa empoderando a su pueblo con el bautismo en el Espíritu Santo, que incluye el don de hablar en otras lenguas: la evidencia física inicial del Bautismo. Un propósito importante del bautismo en el Espíritu Santo es el poder para servir, para que todo el mundo pueda escuchar el evangelio y aprender a seguir a Jesús. Si aún no ha sido bautizado en el Espíritu Santo, pídale a Dios este don hoy.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40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00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82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noProof="1">
                <a:effectLst/>
                <a:highlight>
                  <a:srgbClr val="00FFFF"/>
                </a:highlight>
                <a:latin typeface="Franklin Gothic Medium" panose="020B0603020102020204" pitchFamily="34" charset="0"/>
              </a:rPr>
              <a:t>Utilice esta diapositiva en blanco para agregar su propio contenido.</a:t>
            </a:r>
            <a:endParaRPr lang="es-ES_tradnl" noProof="1">
              <a:highlight>
                <a:srgbClr val="00FFFF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72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Texto para el estudio: </a:t>
            </a: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Hechos 1:1–8; 2:1–39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b="0" noProof="0" dirty="0"/>
          </a:p>
          <a:p>
            <a:r>
              <a:rPr lang="es-ES_tradnl" b="1" noProof="0" dirty="0"/>
              <a:t>Metas de la enseñanza: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explorarán las profecías bíblicas sobre la venida del Espíritu Santo.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reconocerán que la promesa del Espíritu Santo se extiende a los creyentes de hoy. 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procurarán el bautismo en el Espíritu Santo.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71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3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800" b="1" noProof="1">
                <a:effectLst/>
                <a:latin typeface="ProximaNovaCond"/>
              </a:rPr>
              <a:t>Hechos 1:4,5</a:t>
            </a:r>
            <a:endParaRPr lang="es-ES_tradnl" b="1" noProof="1">
              <a:effectLst/>
              <a:latin typeface="Franklin Gothic Book" panose="020B0503020102020204" pitchFamily="34" charset="0"/>
            </a:endParaRP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Una vez, mientras comía con ellos, les ordenó: «No se vayan de Jerusalén hasta que el Padre les envíe el regalo que les prometió, tal como les dije antes.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Juan bautizaba con agua, pero en unos cuantos días ustedes serán bautizados con el Espíritu Santo».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506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1: El Espíritu Santo en el Antiguo Testamento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55,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Los alumnos verán cómo el Espíritu actuó sobre ciertas personas en el Antiguo Testamento.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751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Hechos 1:6–8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Así que mientras los apóstoles estaban con Jesús, le preguntaron con insistencia:</a:t>
            </a:r>
          </a:p>
          <a:p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—Señor, ¿ha llegado ya el tiempo de que liberes a Israel y restaures nuestro reino?</a:t>
            </a:r>
          </a:p>
          <a:p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Él les contestó:</a:t>
            </a:r>
          </a:p>
          <a:p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—Solo el Padre tiene la autoridad para fijar esas fechas y tiempos, y a ustedes no les corresponde saberlo;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pero recibirán poder cuando el Espíritu Santo descienda sobre ustedes; y serán mis testigos, y le hablarán a la gente acerca de mí en todas partes: en Jerusalén, por toda Judea, en Samaria y hasta los lugares más lejanos de la tierra.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854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2: El panorama general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56,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endParaRPr lang="es-ES_tradnl" b="0" noProof="0" dirty="0">
              <a:solidFill>
                <a:srgbClr val="141413"/>
              </a:solidFill>
              <a:effectLst/>
              <a:highlight>
                <a:srgbClr val="00FFFF"/>
              </a:highlight>
              <a:latin typeface="Helvetica" pitchFamily="2" charset="0"/>
            </a:endParaRPr>
          </a:p>
          <a:p>
            <a:r>
              <a:rPr lang="es-ES_tradnl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Los alumnos repasarán los Evangelios para considerar cuánto entendían los discípulos sobre la misión de Jesús.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61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1">
                <a:effectLst/>
                <a:latin typeface="Franklin Gothic Book" panose="020B0503020102020204" pitchFamily="34" charset="0"/>
              </a:rPr>
              <a:t>Hechos 2:1–4</a:t>
            </a:r>
          </a:p>
          <a:p>
            <a:endParaRPr lang="es-ES_tradnl" noProof="1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día de Pentecostés, todos los creyentes estaban reunidos en un mismo lugar.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repente, se oyó un ruido desde el cielo parecido al estruendo de un viento fuerte e impetuoso que llenó la casa donde estaban sentados.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Luego, algo parecido a unas llamas o lenguas de fuego aparecieron y se posaron sobre cada uno de ellos. </a:t>
            </a:r>
            <a:r>
              <a:rPr lang="es-ES_tradnl" sz="1200" b="1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4 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todos los presentes fueron llenos del Espíritu Santo y comenzaron a hablar en otros idiomas,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See footnote b"/>
              </a:rPr>
              <a:t>b</a:t>
            </a:r>
            <a:r>
              <a:rPr lang="es-ES_tradnl" sz="1200" b="0" i="0" kern="1200" baseline="30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lang="es-ES_tradnl" sz="1200" b="0" i="0" kern="12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conforme el Espíritu Santo les daba esa capacidad.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85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300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54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0E256EE-7C8D-81A2-9F5C-0DDADE95B2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1" b="17441"/>
          <a:stretch/>
        </p:blipFill>
        <p:spPr>
          <a:xfrm>
            <a:off x="917884" y="1056357"/>
            <a:ext cx="16466409" cy="4969556"/>
          </a:xfrm>
          <a:prstGeom prst="rect">
            <a:avLst/>
          </a:prstGeom>
        </p:spPr>
      </p:pic>
      <p:sp>
        <p:nvSpPr>
          <p:cNvPr id="3" name="AutoShape 4">
            <a:extLst>
              <a:ext uri="{FF2B5EF4-FFF2-40B4-BE49-F238E27FC236}">
                <a16:creationId xmlns:a16="http://schemas.microsoft.com/office/drawing/2014/main" id="{0CFE4004-B1C4-1F94-0391-CDBAF9EB2055}"/>
              </a:ext>
            </a:extLst>
          </p:cNvPr>
          <p:cNvSpPr/>
          <p:nvPr userDrawn="1"/>
        </p:nvSpPr>
        <p:spPr>
          <a:xfrm>
            <a:off x="7138368" y="6025913"/>
            <a:ext cx="10238836" cy="320473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C639AC1C-1D3B-9562-3E65-A868216B76BC}"/>
              </a:ext>
            </a:extLst>
          </p:cNvPr>
          <p:cNvSpPr/>
          <p:nvPr userDrawn="1"/>
        </p:nvSpPr>
        <p:spPr>
          <a:xfrm>
            <a:off x="7105140" y="6025913"/>
            <a:ext cx="10264976" cy="3246649"/>
          </a:xfrm>
          <a:prstGeom prst="rect">
            <a:avLst/>
          </a:prstGeom>
          <a:solidFill>
            <a:srgbClr val="145C6F">
              <a:alpha val="35000"/>
            </a:srgbClr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8C657A-650E-5E10-B84B-622EAC84AEF9}"/>
              </a:ext>
            </a:extLst>
          </p:cNvPr>
          <p:cNvSpPr txBox="1"/>
          <p:nvPr userDrawn="1"/>
        </p:nvSpPr>
        <p:spPr>
          <a:xfrm>
            <a:off x="7637142" y="6430559"/>
            <a:ext cx="8824154" cy="230832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>
              <a:lnSpc>
                <a:spcPct val="100000"/>
              </a:lnSpc>
              <a:spcBef>
                <a:spcPts val="1800"/>
              </a:spcBef>
            </a:pPr>
            <a:r>
              <a:rPr lang="es-ES_tradnl" sz="3000" b="0" i="1" kern="1200" noProof="1">
                <a:solidFill>
                  <a:schemeClr val="tx1"/>
                </a:solidFill>
                <a:effectLst/>
                <a:latin typeface="Corbel" panose="020B0503020204020204" pitchFamily="34" charset="0"/>
                <a:ea typeface="+mn-ea"/>
                <a:cs typeface="+mn-cs"/>
              </a:rPr>
              <a:t>Cuando se escribió el libro de Daniel, el pueblo de Israel estaba en crisis. Habían perdido la protección de Dios y estaban en un territorio enemigo. ¿Cómo podrían vivir como pueblo de Dios sin acceso al templo? ¿Regresarían alguna vez a la Tierra Prometida?</a:t>
            </a:r>
          </a:p>
        </p:txBody>
      </p:sp>
      <p:sp>
        <p:nvSpPr>
          <p:cNvPr id="13" name="AutoShape 3">
            <a:extLst>
              <a:ext uri="{FF2B5EF4-FFF2-40B4-BE49-F238E27FC236}">
                <a16:creationId xmlns:a16="http://schemas.microsoft.com/office/drawing/2014/main" id="{B20D29EF-FD36-18B8-2666-10C689113600}"/>
              </a:ext>
            </a:extLst>
          </p:cNvPr>
          <p:cNvSpPr/>
          <p:nvPr userDrawn="1"/>
        </p:nvSpPr>
        <p:spPr>
          <a:xfrm>
            <a:off x="917884" y="6036109"/>
            <a:ext cx="6227572" cy="320473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3309A5CE-67F1-504D-1606-7A9B6C652BED}"/>
              </a:ext>
            </a:extLst>
          </p:cNvPr>
          <p:cNvSpPr txBox="1"/>
          <p:nvPr userDrawn="1"/>
        </p:nvSpPr>
        <p:spPr>
          <a:xfrm>
            <a:off x="1331274" y="6743700"/>
            <a:ext cx="5266940" cy="7119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900" spc="300" dirty="0">
                <a:solidFill>
                  <a:srgbClr val="FFFFFF"/>
                </a:solidFill>
                <a:latin typeface="Franklin Gothic Medium" panose="020B06030201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EL LIBRO DE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660032E-50AC-FD37-F4E0-B7A2B223DFF4}"/>
              </a:ext>
            </a:extLst>
          </p:cNvPr>
          <p:cNvSpPr txBox="1"/>
          <p:nvPr userDrawn="1"/>
        </p:nvSpPr>
        <p:spPr>
          <a:xfrm>
            <a:off x="1331274" y="7934785"/>
            <a:ext cx="5595058" cy="826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8800" spc="300" dirty="0">
                <a:solidFill>
                  <a:srgbClr val="FFFFFF"/>
                </a:solidFill>
                <a:latin typeface="Franklin Gothic Medium" panose="020B06030201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DANIEL</a:t>
            </a:r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4842BCAB-AB4C-52F7-49E9-BB7C7C3FEC56}"/>
              </a:ext>
            </a:extLst>
          </p:cNvPr>
          <p:cNvSpPr txBox="1"/>
          <p:nvPr userDrawn="1"/>
        </p:nvSpPr>
        <p:spPr>
          <a:xfrm>
            <a:off x="910796" y="9576152"/>
            <a:ext cx="7471204" cy="315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60"/>
              </a:lnSpc>
            </a:pPr>
            <a:r>
              <a:rPr lang="en-US" sz="1899" spc="142" dirty="0">
                <a:solidFill>
                  <a:srgbClr val="FFFAEC"/>
                </a:solidFill>
                <a:latin typeface="Franklin Gothic Medium" panose="020B0603020102020204" pitchFamily="34" charset="0"/>
              </a:rPr>
              <a:t>TOMO 12, UNIDAD 2, MARZO A AGOSTO 2026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1663AE3-3523-AF03-7576-D09F3C2C88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6124042" y="1409700"/>
            <a:ext cx="905435" cy="914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3C75D2-AE5B-6F7C-E508-B0FE8C83E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004"/>
            <a:ext cx="9174633" cy="10287000"/>
          </a:xfrm>
          <a:prstGeom prst="rect">
            <a:avLst/>
          </a:prstGeom>
          <a:solidFill>
            <a:srgbClr val="CCC9D9"/>
          </a:solidFill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53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Verse"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3FA0C5-D891-EABB-F265-BE42AF47ED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288000" cy="9563100"/>
          </a:xfrm>
          <a:prstGeom prst="rect">
            <a:avLst/>
          </a:prstGeom>
          <a:solidFill>
            <a:srgbClr val="CCC9D9"/>
          </a:solidFill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49701B6-B679-1F5F-D050-360F278C3221}"/>
              </a:ext>
            </a:extLst>
          </p:cNvPr>
          <p:cNvGrpSpPr/>
          <p:nvPr userDrawn="1"/>
        </p:nvGrpSpPr>
        <p:grpSpPr>
          <a:xfrm>
            <a:off x="2837554" y="1943100"/>
            <a:ext cx="12612893" cy="5729374"/>
            <a:chOff x="0" y="0"/>
            <a:chExt cx="16817188" cy="7639165"/>
          </a:xfrm>
        </p:grpSpPr>
        <p:sp>
          <p:nvSpPr>
            <p:cNvPr id="5" name="AutoShape 4">
              <a:extLst>
                <a:ext uri="{FF2B5EF4-FFF2-40B4-BE49-F238E27FC236}">
                  <a16:creationId xmlns:a16="http://schemas.microsoft.com/office/drawing/2014/main" id="{58E2D9B1-3898-B316-3EDC-AEC29AB664E9}"/>
                </a:ext>
              </a:extLst>
            </p:cNvPr>
            <p:cNvSpPr/>
            <p:nvPr userDrawn="1"/>
          </p:nvSpPr>
          <p:spPr>
            <a:xfrm>
              <a:off x="0" y="0"/>
              <a:ext cx="16817188" cy="7639165"/>
            </a:xfrm>
            <a:prstGeom prst="rect">
              <a:avLst/>
            </a:prstGeom>
            <a:solidFill>
              <a:srgbClr val="145C6F">
                <a:alpha val="81961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AutoShape 5">
              <a:extLst>
                <a:ext uri="{FF2B5EF4-FFF2-40B4-BE49-F238E27FC236}">
                  <a16:creationId xmlns:a16="http://schemas.microsoft.com/office/drawing/2014/main" id="{9586F3AF-70B3-487A-CA7C-E4F73E368FEB}"/>
                </a:ext>
              </a:extLst>
            </p:cNvPr>
            <p:cNvSpPr/>
            <p:nvPr/>
          </p:nvSpPr>
          <p:spPr>
            <a:xfrm rot="5400000">
              <a:off x="1238627" y="3762180"/>
              <a:ext cx="5695040" cy="114805"/>
            </a:xfrm>
            <a:prstGeom prst="rect">
              <a:avLst/>
            </a:prstGeom>
            <a:solidFill>
              <a:srgbClr val="FFFFFF"/>
            </a:solidFill>
          </p:spPr>
          <p:txBody>
            <a:bodyPr/>
            <a:lstStyle/>
            <a:p>
              <a:endParaRPr lang="es-ES_tradnl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7DF67BE-E4F5-E1A5-F2E1-63D57741E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010257" y="2386559"/>
              <a:ext cx="2017694" cy="1573259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1E65573-92AD-5BD7-C845-2324182A2476}"/>
              </a:ext>
            </a:extLst>
          </p:cNvPr>
          <p:cNvSpPr txBox="1"/>
          <p:nvPr userDrawn="1"/>
        </p:nvSpPr>
        <p:spPr>
          <a:xfrm>
            <a:off x="2837554" y="5042087"/>
            <a:ext cx="3127777" cy="833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6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VERSÍCULO CLAVE</a:t>
            </a:r>
          </a:p>
          <a:p>
            <a:pPr algn="ctr">
              <a:lnSpc>
                <a:spcPts val="3359"/>
              </a:lnSpc>
            </a:pPr>
            <a:r>
              <a:rPr lang="es-ES_tradnl" sz="2400" noProof="1">
                <a:solidFill>
                  <a:srgbClr val="FFFFFF"/>
                </a:solidFill>
                <a:latin typeface="Franklin Gothic Medium" panose="020B0603020102020204" pitchFamily="34" charset="0"/>
              </a:rPr>
              <a:t>Hechos 2:39</a:t>
            </a:r>
          </a:p>
        </p:txBody>
      </p:sp>
    </p:spTree>
    <p:extLst>
      <p:ext uri="{BB962C8B-B14F-4D97-AF65-F5344CB8AC3E}">
        <p14:creationId xmlns:p14="http://schemas.microsoft.com/office/powerpoint/2010/main" val="2923927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4" r="17144"/>
          <a:stretch/>
        </p:blipFill>
        <p:spPr>
          <a:xfrm>
            <a:off x="1028700" y="1104900"/>
            <a:ext cx="7648575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E4BEF51-4958-2B9C-52BA-142C49F32432}"/>
              </a:ext>
            </a:extLst>
          </p:cNvPr>
          <p:cNvSpPr txBox="1"/>
          <p:nvPr userDrawn="1"/>
        </p:nvSpPr>
        <p:spPr>
          <a:xfrm>
            <a:off x="9144000" y="3086224"/>
            <a:ext cx="8839200" cy="1538883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1. PROFECÍAS DEL </a:t>
            </a:r>
            <a:b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BAUTISMO EN EL ESPÍRITU</a:t>
            </a:r>
          </a:p>
        </p:txBody>
      </p:sp>
    </p:spTree>
    <p:extLst>
      <p:ext uri="{BB962C8B-B14F-4D97-AF65-F5344CB8AC3E}">
        <p14:creationId xmlns:p14="http://schemas.microsoft.com/office/powerpoint/2010/main" val="3347925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2" r="17042"/>
          <a:stretch/>
        </p:blipFill>
        <p:spPr>
          <a:xfrm>
            <a:off x="1029106" y="1105313"/>
            <a:ext cx="7647760" cy="7754112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A31D424-BB70-4637-4E55-1FDED185A759}"/>
              </a:ext>
            </a:extLst>
          </p:cNvPr>
          <p:cNvSpPr txBox="1"/>
          <p:nvPr userDrawn="1"/>
        </p:nvSpPr>
        <p:spPr>
          <a:xfrm>
            <a:off x="9139237" y="3055446"/>
            <a:ext cx="8686800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2. RECIBIENDO EL BAUITISMO EN EL ESPÍRITRU</a:t>
            </a:r>
          </a:p>
        </p:txBody>
      </p:sp>
    </p:spTree>
    <p:extLst>
      <p:ext uri="{BB962C8B-B14F-4D97-AF65-F5344CB8AC3E}">
        <p14:creationId xmlns:p14="http://schemas.microsoft.com/office/powerpoint/2010/main" val="2291955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88" r="33288"/>
          <a:stretch/>
        </p:blipFill>
        <p:spPr>
          <a:xfrm>
            <a:off x="1028695" y="1104900"/>
            <a:ext cx="7648575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922399" y="2652248"/>
            <a:ext cx="10365601" cy="2308324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EAD622-361E-E05A-7C09-F7BE95C7625C}"/>
              </a:ext>
            </a:extLst>
          </p:cNvPr>
          <p:cNvSpPr txBox="1"/>
          <p:nvPr userDrawn="1"/>
        </p:nvSpPr>
        <p:spPr>
          <a:xfrm>
            <a:off x="8534400" y="3036968"/>
            <a:ext cx="8920165" cy="1538883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cap="all" baseline="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3. BAUTISMO EN EL ESPÍRITU PARA TODOS LOS CREYENTEs</a:t>
            </a:r>
          </a:p>
        </p:txBody>
      </p:sp>
    </p:spTree>
    <p:extLst>
      <p:ext uri="{BB962C8B-B14F-4D97-AF65-F5344CB8AC3E}">
        <p14:creationId xmlns:p14="http://schemas.microsoft.com/office/powerpoint/2010/main" val="3645915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stry in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F1DB30-BAAD-55E0-8683-C11156F13D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2" r="23982"/>
          <a:stretch/>
        </p:blipFill>
        <p:spPr>
          <a:xfrm>
            <a:off x="9144000" y="0"/>
            <a:ext cx="9144000" cy="9563100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1028700" y="1028700"/>
            <a:ext cx="9123041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0FF6B8-6696-2149-6165-2B3931464681}"/>
              </a:ext>
            </a:extLst>
          </p:cNvPr>
          <p:cNvSpPr txBox="1"/>
          <p:nvPr userDrawn="1"/>
        </p:nvSpPr>
        <p:spPr>
          <a:xfrm>
            <a:off x="1371600" y="1579764"/>
            <a:ext cx="8915399" cy="796949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6599"/>
              </a:lnSpc>
            </a:pPr>
            <a:r>
              <a:rPr lang="en-US" sz="5000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MINISTERIO EN ACCIÓN</a:t>
            </a:r>
          </a:p>
        </p:txBody>
      </p:sp>
    </p:spTree>
    <p:extLst>
      <p:ext uri="{BB962C8B-B14F-4D97-AF65-F5344CB8AC3E}">
        <p14:creationId xmlns:p14="http://schemas.microsoft.com/office/powerpoint/2010/main" val="126326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ing Up Next W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>
            <a:extLst>
              <a:ext uri="{FF2B5EF4-FFF2-40B4-BE49-F238E27FC236}">
                <a16:creationId xmlns:a16="http://schemas.microsoft.com/office/drawing/2014/main" id="{D0E62739-7396-9CE6-7AE8-6AA655DC62E7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AutoShape 7">
            <a:extLst>
              <a:ext uri="{FF2B5EF4-FFF2-40B4-BE49-F238E27FC236}">
                <a16:creationId xmlns:a16="http://schemas.microsoft.com/office/drawing/2014/main" id="{C5E4913D-803E-512F-1CAE-1193A18F2D03}"/>
              </a:ext>
            </a:extLst>
          </p:cNvPr>
          <p:cNvSpPr/>
          <p:nvPr userDrawn="1"/>
        </p:nvSpPr>
        <p:spPr>
          <a:xfrm>
            <a:off x="968712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61275C-2AAC-8C94-9576-3E565B5B0EF3}"/>
              </a:ext>
            </a:extLst>
          </p:cNvPr>
          <p:cNvSpPr txBox="1"/>
          <p:nvPr userDrawn="1"/>
        </p:nvSpPr>
        <p:spPr>
          <a:xfrm>
            <a:off x="8534400" y="1579732"/>
            <a:ext cx="9220200" cy="797013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6599"/>
              </a:lnSpc>
            </a:pPr>
            <a:r>
              <a:rPr lang="en-US" sz="5499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PRÓXIMA SEMANA</a:t>
            </a:r>
          </a:p>
        </p:txBody>
      </p:sp>
      <p:pic>
        <p:nvPicPr>
          <p:cNvPr id="9" name="Picture 8" descr="Close-up of a book open&#10;&#10;AI-generated content may be incorrect.">
            <a:extLst>
              <a:ext uri="{FF2B5EF4-FFF2-40B4-BE49-F238E27FC236}">
                <a16:creationId xmlns:a16="http://schemas.microsoft.com/office/drawing/2014/main" id="{7BF828A0-FC0A-C00B-A983-4843C115FB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4" y="5443"/>
            <a:ext cx="9241971" cy="1028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97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006E9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3009900"/>
            <a:ext cx="8955558" cy="4813872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65664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93272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457200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44E7BC-4F35-B328-DB21-25C0FFD7DFDC}"/>
              </a:ext>
            </a:extLst>
          </p:cNvPr>
          <p:cNvSpPr txBox="1"/>
          <p:nvPr userDrawn="1"/>
        </p:nvSpPr>
        <p:spPr>
          <a:xfrm>
            <a:off x="1226127" y="2382224"/>
            <a:ext cx="86868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PARTICIPACIÓN</a:t>
            </a:r>
            <a:endParaRPr lang="en-US" sz="55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13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1" b="3756"/>
          <a:stretch/>
        </p:blipFill>
        <p:spPr>
          <a:xfrm>
            <a:off x="914400" y="647700"/>
            <a:ext cx="16230600" cy="887001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2253309"/>
            <a:ext cx="8955558" cy="5780383"/>
            <a:chOff x="0" y="0"/>
            <a:chExt cx="3034592" cy="1955339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solidFill>
              <a:srgbClr val="1C2327"/>
            </a:solidFill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702445" y="4623373"/>
            <a:ext cx="8600872" cy="64008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4706D0-40DC-F4DC-4FE1-2E758B48239D}"/>
              </a:ext>
            </a:extLst>
          </p:cNvPr>
          <p:cNvSpPr txBox="1"/>
          <p:nvPr userDrawn="1"/>
        </p:nvSpPr>
        <p:spPr>
          <a:xfrm>
            <a:off x="9702445" y="5048768"/>
            <a:ext cx="6567460" cy="2103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es-ES_tradnl" sz="1499" spc="97" noProof="0" dirty="0">
                <a:solidFill>
                  <a:srgbClr val="FFFFFF"/>
                </a:solidFill>
                <a:latin typeface="Corbel" panose="020B0503020204020204" pitchFamily="34" charset="0"/>
              </a:rPr>
              <a:t>Las fotografías son propiedad de </a:t>
            </a:r>
            <a:r>
              <a:rPr lang="en-US" sz="1499" spc="97" dirty="0">
                <a:solidFill>
                  <a:srgbClr val="FFFFFF"/>
                </a:solidFill>
                <a:latin typeface="Corbel" panose="020B0503020204020204" pitchFamily="34" charset="0"/>
              </a:rPr>
              <a:t>GPH y Getty Images.</a:t>
            </a:r>
          </a:p>
          <a:p>
            <a:pPr>
              <a:lnSpc>
                <a:spcPts val="1919"/>
              </a:lnSpc>
            </a:pPr>
            <a:endParaRPr lang="en-US" sz="1499" spc="97" dirty="0">
              <a:solidFill>
                <a:srgbClr val="FFFFFF"/>
              </a:solidFill>
              <a:latin typeface="Corbel" panose="020B0503020204020204" pitchFamily="34" charset="0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ha sido tomado de la versión Reina-Valera © 1960 Sociedades Bíblicas en América Latina; © renovado 1988 Sociedades Bíblicas Unidas. Utilizado con permiso.</a:t>
            </a:r>
          </a:p>
          <a:p>
            <a:endParaRPr lang="es-ES_tradnl" sz="1500" noProof="0" dirty="0">
              <a:solidFill>
                <a:schemeClr val="bg1"/>
              </a:solidFill>
              <a:effectLst/>
              <a:latin typeface="Minion Pro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indicado con «</a:t>
            </a:r>
            <a:r>
              <a:rPr lang="es-ES_tradnl" sz="1500" cap="small" baseline="0" noProof="0" dirty="0" err="1">
                <a:solidFill>
                  <a:schemeClr val="bg1"/>
                </a:solidFill>
                <a:effectLst/>
                <a:latin typeface="Minion Pro"/>
              </a:rPr>
              <a:t>ntv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» ha sido tomado de la Santa Biblia, Nueva Traducción Viviente, copyright © 2010. Usadas con permiso de Tyndale House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Publishers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Carol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Stream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Illinois 60188. Todos los derechos reservados.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2318BB-008B-9EA9-9AC8-BAB693875CA2}"/>
              </a:ext>
            </a:extLst>
          </p:cNvPr>
          <p:cNvSpPr txBox="1"/>
          <p:nvPr userDrawn="1"/>
        </p:nvSpPr>
        <p:spPr>
          <a:xfrm>
            <a:off x="9702445" y="2598378"/>
            <a:ext cx="6567460" cy="163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© 2026 </a:t>
            </a:r>
            <a:r>
              <a:rPr lang="en-US" sz="26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por</a:t>
            </a: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Gospel Publishing House</a:t>
            </a:r>
          </a:p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1445 N. Boonville Ave.</a:t>
            </a:r>
            <a:b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2600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Springfield, MO 65802</a:t>
            </a:r>
          </a:p>
          <a:p>
            <a:pPr>
              <a:lnSpc>
                <a:spcPts val="3328"/>
              </a:lnSpc>
            </a:pP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Todos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los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derechos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reservados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952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/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4C4E82A-85DA-C4BA-BF5C-358BDFB6845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225" y="876300"/>
            <a:ext cx="16462375" cy="83057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map/photo</a:t>
            </a:r>
          </a:p>
        </p:txBody>
      </p:sp>
    </p:spTree>
    <p:extLst>
      <p:ext uri="{BB962C8B-B14F-4D97-AF65-F5344CB8AC3E}">
        <p14:creationId xmlns:p14="http://schemas.microsoft.com/office/powerpoint/2010/main" val="777808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353E3FB9-F5E0-EE74-DC77-44698D94D15C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1171813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056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45C6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  <a:solidFill>
            <a:srgbClr val="CCC9D9"/>
          </a:solidFill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228599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145C6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11421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ing Up Next W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>
            <a:extLst>
              <a:ext uri="{FF2B5EF4-FFF2-40B4-BE49-F238E27FC236}">
                <a16:creationId xmlns:a16="http://schemas.microsoft.com/office/drawing/2014/main" id="{B56B8163-1D74-1BF3-C30C-842DC832145D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AutoShape 7">
            <a:extLst>
              <a:ext uri="{FF2B5EF4-FFF2-40B4-BE49-F238E27FC236}">
                <a16:creationId xmlns:a16="http://schemas.microsoft.com/office/drawing/2014/main" id="{C636DE00-8ABD-0F02-B340-D4C02EE76649}"/>
              </a:ext>
            </a:extLst>
          </p:cNvPr>
          <p:cNvSpPr/>
          <p:nvPr userDrawn="1"/>
        </p:nvSpPr>
        <p:spPr>
          <a:xfrm>
            <a:off x="9687128" y="5600700"/>
            <a:ext cx="8600872" cy="62928"/>
          </a:xfrm>
          <a:prstGeom prst="rect">
            <a:avLst/>
          </a:prstGeom>
          <a:solidFill>
            <a:srgbClr val="145C6F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7E7DAB-A988-6EF0-BA48-342EB969A8F2}"/>
              </a:ext>
            </a:extLst>
          </p:cNvPr>
          <p:cNvSpPr txBox="1"/>
          <p:nvPr userDrawn="1"/>
        </p:nvSpPr>
        <p:spPr>
          <a:xfrm>
            <a:off x="8534400" y="1579732"/>
            <a:ext cx="9220200" cy="797013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6599"/>
              </a:lnSpc>
            </a:pPr>
            <a:r>
              <a:rPr lang="en-US" sz="5499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PRÓXIMA SEMANA</a:t>
            </a:r>
          </a:p>
        </p:txBody>
      </p:sp>
      <p:pic>
        <p:nvPicPr>
          <p:cNvPr id="9" name="Picture 8" descr="Close-up of a book open&#10;&#10;AI-generated content may be incorrect.">
            <a:extLst>
              <a:ext uri="{FF2B5EF4-FFF2-40B4-BE49-F238E27FC236}">
                <a16:creationId xmlns:a16="http://schemas.microsoft.com/office/drawing/2014/main" id="{61C9DECF-7A84-F4AE-F616-DBAB0EB774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4" y="5443"/>
            <a:ext cx="9241971" cy="1028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666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9" r:id="rId2"/>
    <p:sldLayoutId id="2147483672" r:id="rId3"/>
    <p:sldLayoutId id="2147483670" r:id="rId4"/>
    <p:sldLayoutId id="2147483666" r:id="rId5"/>
    <p:sldLayoutId id="2147483667" r:id="rId6"/>
    <p:sldLayoutId id="2147483658" r:id="rId7"/>
    <p:sldLayoutId id="2147483673" r:id="rId8"/>
    <p:sldLayoutId id="2147483671" r:id="rId9"/>
    <p:sldLayoutId id="2147483674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>
            <a:extLst>
              <a:ext uri="{FF2B5EF4-FFF2-40B4-BE49-F238E27FC236}">
                <a16:creationId xmlns:a16="http://schemas.microsoft.com/office/drawing/2014/main" id="{5D072836-95B9-C12B-588A-DCB348C5FD2E}"/>
              </a:ext>
            </a:extLst>
          </p:cNvPr>
          <p:cNvSpPr/>
          <p:nvPr userDrawn="1"/>
        </p:nvSpPr>
        <p:spPr>
          <a:xfrm>
            <a:off x="0" y="9567300"/>
            <a:ext cx="18288000" cy="719700"/>
          </a:xfrm>
          <a:prstGeom prst="rect">
            <a:avLst/>
          </a:prstGeom>
          <a:solidFill>
            <a:srgbClr val="145C6F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D702BAF9-6071-A275-BF21-8ABEC3F128DE}"/>
              </a:ext>
            </a:extLst>
          </p:cNvPr>
          <p:cNvSpPr txBox="1"/>
          <p:nvPr userDrawn="1"/>
        </p:nvSpPr>
        <p:spPr>
          <a:xfrm>
            <a:off x="3429000" y="9715500"/>
            <a:ext cx="11091481" cy="397738"/>
          </a:xfrm>
          <a:prstGeom prst="rect">
            <a:avLst/>
          </a:prstGeom>
          <a:solidFill>
            <a:srgbClr val="145C6F"/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18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LECCIÓN 13—EL BAUTISMO EN EL ESPÍRITU SANTO</a:t>
            </a:r>
          </a:p>
        </p:txBody>
      </p:sp>
    </p:spTree>
    <p:extLst>
      <p:ext uri="{BB962C8B-B14F-4D97-AF65-F5344CB8AC3E}">
        <p14:creationId xmlns:p14="http://schemas.microsoft.com/office/powerpoint/2010/main" val="211339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8" r:id="rId3"/>
    <p:sldLayoutId id="2147483669" r:id="rId4"/>
    <p:sldLayoutId id="2147483664" r:id="rId5"/>
    <p:sldLayoutId id="2147483675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64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Hechos</a:t>
            </a: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2:5–13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ASOMBRO DE LA MULTITUD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A054D77E-2AAF-6768-1067-450BA82067BB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Hechos</a:t>
            </a: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2:1–4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280D9903-12CD-2864-1F1E-57D559CC854A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LLENOS DEL ESPÍRITU</a:t>
            </a:r>
          </a:p>
        </p:txBody>
      </p:sp>
    </p:spTree>
    <p:extLst>
      <p:ext uri="{BB962C8B-B14F-4D97-AF65-F5344CB8AC3E}">
        <p14:creationId xmlns:p14="http://schemas.microsoft.com/office/powerpoint/2010/main" val="3663860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54E2C-C814-73DF-E414-610880B284E1}"/>
              </a:ext>
            </a:extLst>
          </p:cNvPr>
          <p:cNvSpPr txBox="1"/>
          <p:nvPr/>
        </p:nvSpPr>
        <p:spPr>
          <a:xfrm>
            <a:off x="762000" y="3771900"/>
            <a:ext cx="9296400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¿Por qué es importante reconocer que los acontecimientos del Día de Pentecostés fueron milagrosos e inexplicables en el mundo natural?</a:t>
            </a:r>
          </a:p>
        </p:txBody>
      </p:sp>
    </p:spTree>
    <p:extLst>
      <p:ext uri="{BB962C8B-B14F-4D97-AF65-F5344CB8AC3E}">
        <p14:creationId xmlns:p14="http://schemas.microsoft.com/office/powerpoint/2010/main" val="463717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Hechos</a:t>
            </a: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2:14–18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PEDRO PROCLAMA EL EVANGELIO</a:t>
            </a:r>
          </a:p>
        </p:txBody>
      </p:sp>
    </p:spTree>
    <p:extLst>
      <p:ext uri="{BB962C8B-B14F-4D97-AF65-F5344CB8AC3E}">
        <p14:creationId xmlns:p14="http://schemas.microsoft.com/office/powerpoint/2010/main" val="2340130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F6EE60-97CE-096B-DE9D-CDB9F54ECF43}"/>
              </a:ext>
            </a:extLst>
          </p:cNvPr>
          <p:cNvSpPr txBox="1"/>
          <p:nvPr/>
        </p:nvSpPr>
        <p:spPr>
          <a:xfrm>
            <a:off x="2141034" y="38137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6E8908-7924-72A8-1BDB-03B2DC86E2B5}"/>
              </a:ext>
            </a:extLst>
          </p:cNvPr>
          <p:cNvSpPr txBox="1"/>
          <p:nvPr/>
        </p:nvSpPr>
        <p:spPr>
          <a:xfrm>
            <a:off x="914400" y="3801017"/>
            <a:ext cx="8763000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¿Quién puede recibir el bautismo en el Espíritu Santo?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¿Cómo puede nuestra perspectiva de los demás creyentes verse afectada al saber </a:t>
            </a:r>
            <a:b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que todos pueden recibir el bautismo del Espíritu Santo?</a:t>
            </a:r>
          </a:p>
        </p:txBody>
      </p:sp>
    </p:spTree>
    <p:extLst>
      <p:ext uri="{BB962C8B-B14F-4D97-AF65-F5344CB8AC3E}">
        <p14:creationId xmlns:p14="http://schemas.microsoft.com/office/powerpoint/2010/main" val="843645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Hechos</a:t>
            </a: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2:37–39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GENTE RESPONDE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34BEFF8C-CBA8-1AC4-4E69-FB5E23D0D254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Hechos</a:t>
            </a: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2:14–18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F68ACE86-85AB-BE9C-C456-18A49AABBB70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PEDRO PROCLAMA EL EVANGELIO</a:t>
            </a:r>
          </a:p>
        </p:txBody>
      </p:sp>
    </p:spTree>
    <p:extLst>
      <p:ext uri="{BB962C8B-B14F-4D97-AF65-F5344CB8AC3E}">
        <p14:creationId xmlns:p14="http://schemas.microsoft.com/office/powerpoint/2010/main" val="2515943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A00FE0-84CA-CA79-4B3C-49D299CD952E}"/>
              </a:ext>
            </a:extLst>
          </p:cNvPr>
          <p:cNvSpPr txBox="1"/>
          <p:nvPr/>
        </p:nvSpPr>
        <p:spPr>
          <a:xfrm>
            <a:off x="990600" y="3720033"/>
            <a:ext cx="891540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¿Qué enseña Hechos 2 sobre quién puede recibir el don del Espíritu Santo?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¿Por qué es importante recordar que el arrepentimiento es una parte fundamental del mensaje del evangelio?</a:t>
            </a:r>
          </a:p>
        </p:txBody>
      </p:sp>
    </p:spTree>
    <p:extLst>
      <p:ext uri="{BB962C8B-B14F-4D97-AF65-F5344CB8AC3E}">
        <p14:creationId xmlns:p14="http://schemas.microsoft.com/office/powerpoint/2010/main" val="955555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B19A42F2-53C9-3143-2F80-8C7D3D5FFE3C}"/>
              </a:ext>
            </a:extLst>
          </p:cNvPr>
          <p:cNvSpPr txBox="1"/>
          <p:nvPr/>
        </p:nvSpPr>
        <p:spPr>
          <a:xfrm>
            <a:off x="1219200" y="3314700"/>
            <a:ext cx="7315200" cy="5539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Ore por aquellos de su grupo que </a:t>
            </a:r>
            <a:b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aún no han recibido el bautismo en </a:t>
            </a:r>
            <a:b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el Espíritu Santo.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Comprométase a compartir </a:t>
            </a:r>
            <a:b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el evangelio con alguien esta semana en el poder del Espíritu Santo.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Hable con sus hijos o nietos sobre el bautismo en el Espíritu Santo y anime a la próxima generación a abrazar Pentecostés.</a:t>
            </a:r>
          </a:p>
        </p:txBody>
      </p:sp>
    </p:spTree>
    <p:extLst>
      <p:ext uri="{BB962C8B-B14F-4D97-AF65-F5344CB8AC3E}">
        <p14:creationId xmlns:p14="http://schemas.microsoft.com/office/powerpoint/2010/main" val="4159353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>
            <a:extLst>
              <a:ext uri="{FF2B5EF4-FFF2-40B4-BE49-F238E27FC236}">
                <a16:creationId xmlns:a16="http://schemas.microsoft.com/office/drawing/2014/main" id="{3A15D957-BFA3-6BC5-2659-41229436ED70}"/>
              </a:ext>
            </a:extLst>
          </p:cNvPr>
          <p:cNvSpPr txBox="1"/>
          <p:nvPr/>
        </p:nvSpPr>
        <p:spPr>
          <a:xfrm>
            <a:off x="9702445" y="5905500"/>
            <a:ext cx="790638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i="1" noProof="1">
                <a:solidFill>
                  <a:schemeClr val="bg1"/>
                </a:solidFill>
                <a:latin typeface="Corbel" panose="020B0503020204020204" pitchFamily="34" charset="0"/>
              </a:rPr>
              <a:t>Dios obra a través de la oración intercesora para atraer a la gente hacia Él.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345830-26B1-63FD-E25F-2F102894667A}"/>
              </a:ext>
            </a:extLst>
          </p:cNvPr>
          <p:cNvSpPr txBox="1"/>
          <p:nvPr/>
        </p:nvSpPr>
        <p:spPr>
          <a:xfrm>
            <a:off x="9702445" y="3848100"/>
            <a:ext cx="6756755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14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ORACIÓN Y PROFECÍA</a:t>
            </a:r>
            <a:endParaRPr lang="en-US" sz="44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008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738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32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2531A170-FFA0-F157-52FE-F5170B10FCD3}"/>
              </a:ext>
            </a:extLst>
          </p:cNvPr>
          <p:cNvSpPr txBox="1"/>
          <p:nvPr/>
        </p:nvSpPr>
        <p:spPr>
          <a:xfrm>
            <a:off x="9702445" y="5905500"/>
            <a:ext cx="790638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i="1" noProof="1">
                <a:solidFill>
                  <a:schemeClr val="bg1"/>
                </a:solidFill>
                <a:latin typeface="Corbel" panose="020B0503020204020204" pitchFamily="34" charset="0"/>
              </a:rPr>
              <a:t>Dios derramó el Espíritu Santo para que todos los que siguen a Jesús sean llenos.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4BABC7-0F8E-8A93-D461-BC1C8255DC29}"/>
              </a:ext>
            </a:extLst>
          </p:cNvPr>
          <p:cNvSpPr txBox="1"/>
          <p:nvPr/>
        </p:nvSpPr>
        <p:spPr>
          <a:xfrm>
            <a:off x="9702445" y="3238500"/>
            <a:ext cx="6756755" cy="22775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13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EL BAUTISMO</a:t>
            </a:r>
            <a:b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EN EL ESPÍRITU SANTO</a:t>
            </a:r>
            <a:endParaRPr lang="en-US" sz="44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2718B8-75F4-93CA-9906-13B4CA02866D}"/>
              </a:ext>
            </a:extLst>
          </p:cNvPr>
          <p:cNvSpPr txBox="1"/>
          <p:nvPr/>
        </p:nvSpPr>
        <p:spPr>
          <a:xfrm>
            <a:off x="9478108" y="8212015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/>
              <a:t>w</a:t>
            </a:r>
          </a:p>
        </p:txBody>
      </p:sp>
    </p:spTree>
    <p:extLst>
      <p:ext uri="{BB962C8B-B14F-4D97-AF65-F5344CB8AC3E}">
        <p14:creationId xmlns:p14="http://schemas.microsoft.com/office/powerpoint/2010/main" val="4294521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>
            <a:extLst>
              <a:ext uri="{FF2B5EF4-FFF2-40B4-BE49-F238E27FC236}">
                <a16:creationId xmlns:a16="http://schemas.microsoft.com/office/drawing/2014/main" id="{52E75411-0B3F-EF43-C5EA-751068CFF745}"/>
              </a:ext>
            </a:extLst>
          </p:cNvPr>
          <p:cNvSpPr txBox="1"/>
          <p:nvPr/>
        </p:nvSpPr>
        <p:spPr>
          <a:xfrm>
            <a:off x="6324600" y="3848100"/>
            <a:ext cx="7086600" cy="221599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Porque para vosotros es la promesa, y para vuestros hijos, y para todos los que están lejos; para cuantos el Señor nuestro Dios llamare.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CEBE55-9D7B-29C1-4EAF-3D818B8B8F10}"/>
              </a:ext>
            </a:extLst>
          </p:cNvPr>
          <p:cNvSpPr txBox="1"/>
          <p:nvPr/>
        </p:nvSpPr>
        <p:spPr>
          <a:xfrm>
            <a:off x="3352800" y="5905500"/>
            <a:ext cx="2057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(NTV)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189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144000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MANDATO DE ESPERAR</a:t>
            </a:r>
          </a:p>
          <a:p>
            <a:pPr>
              <a:lnSpc>
                <a:spcPts val="3840"/>
              </a:lnSpc>
            </a:pPr>
            <a:r>
              <a:rPr lang="en-US" sz="3200" spc="160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Hechos</a:t>
            </a: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1:4,5</a:t>
            </a:r>
          </a:p>
        </p:txBody>
      </p:sp>
    </p:spTree>
    <p:extLst>
      <p:ext uri="{BB962C8B-B14F-4D97-AF65-F5344CB8AC3E}">
        <p14:creationId xmlns:p14="http://schemas.microsoft.com/office/powerpoint/2010/main" val="2940124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C82F32-4CA5-5ACC-C7E4-CE13521B95DE}"/>
              </a:ext>
            </a:extLst>
          </p:cNvPr>
          <p:cNvSpPr txBox="1"/>
          <p:nvPr/>
        </p:nvSpPr>
        <p:spPr>
          <a:xfrm>
            <a:off x="990600" y="3660219"/>
            <a:ext cx="8991600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¿Por qué quería Jesús que sus seguidores recibieran el bautismo en el Espíritu Santo antes de dedicarse al ministerio?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¿Por qué puede ser difícil esperar en el Señor cuando tenemos algo importante que hacer para Él? ¿Qué bendiciones podemos recibir en tiempos de espera?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CD9B6B-2CC7-0A57-A558-F14D7D468ABA}"/>
              </a:ext>
            </a:extLst>
          </p:cNvPr>
          <p:cNvSpPr txBox="1"/>
          <p:nvPr/>
        </p:nvSpPr>
        <p:spPr>
          <a:xfrm>
            <a:off x="11590020" y="61950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40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Hechos</a:t>
            </a: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1:6–8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PROMESA DEL EMPODERAMIENTO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1A02E0CD-A5AF-71FE-9D79-66D6CF4CA0E7}"/>
              </a:ext>
            </a:extLst>
          </p:cNvPr>
          <p:cNvSpPr txBox="1"/>
          <p:nvPr/>
        </p:nvSpPr>
        <p:spPr>
          <a:xfrm>
            <a:off x="9375099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MANDATO A ESPERAR</a:t>
            </a:r>
          </a:p>
          <a:p>
            <a:pPr>
              <a:lnSpc>
                <a:spcPts val="3840"/>
              </a:lnSpc>
            </a:pPr>
            <a:r>
              <a:rPr lang="en-US" sz="3200" spc="160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Hechos</a:t>
            </a: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1:4,5</a:t>
            </a:r>
          </a:p>
        </p:txBody>
      </p:sp>
    </p:spTree>
    <p:extLst>
      <p:ext uri="{BB962C8B-B14F-4D97-AF65-F5344CB8AC3E}">
        <p14:creationId xmlns:p14="http://schemas.microsoft.com/office/powerpoint/2010/main" val="3734570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01AE7E-0EA7-0335-10CC-7D4247FBC080}"/>
              </a:ext>
            </a:extLst>
          </p:cNvPr>
          <p:cNvSpPr txBox="1"/>
          <p:nvPr/>
        </p:nvSpPr>
        <p:spPr>
          <a:xfrm>
            <a:off x="762000" y="3771900"/>
            <a:ext cx="9448800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¿Tiene algún significado el que la salvación y el bautismo en el Espíritu Santo se describan como dones de Dios? Explique.</a:t>
            </a:r>
          </a:p>
        </p:txBody>
      </p:sp>
    </p:spTree>
    <p:extLst>
      <p:ext uri="{BB962C8B-B14F-4D97-AF65-F5344CB8AC3E}">
        <p14:creationId xmlns:p14="http://schemas.microsoft.com/office/powerpoint/2010/main" val="3031513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Hechos</a:t>
            </a: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2:1–4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LLENOS DEL ESPÍRITU</a:t>
            </a:r>
          </a:p>
        </p:txBody>
      </p:sp>
    </p:spTree>
    <p:extLst>
      <p:ext uri="{BB962C8B-B14F-4D97-AF65-F5344CB8AC3E}">
        <p14:creationId xmlns:p14="http://schemas.microsoft.com/office/powerpoint/2010/main" val="1294655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FC6CAD-4787-D29C-9066-E19B93CFC3EC}"/>
              </a:ext>
            </a:extLst>
          </p:cNvPr>
          <p:cNvSpPr txBox="1"/>
          <p:nvPr/>
        </p:nvSpPr>
        <p:spPr>
          <a:xfrm>
            <a:off x="990600" y="3695700"/>
            <a:ext cx="8382000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¿Qué pueden hacer los cristianos para prepararse para ser bautizados en el Espíritu Santo?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1">
                <a:solidFill>
                  <a:schemeClr val="bg1"/>
                </a:solidFill>
                <a:latin typeface="Corbel" panose="020B0503020204020204" pitchFamily="34" charset="0"/>
              </a:rPr>
              <a:t>¿Qué señales y prodigios milagrosos ha visto, sentido o escuchado en sus momentos con Dios?</a:t>
            </a:r>
          </a:p>
        </p:txBody>
      </p:sp>
    </p:spTree>
    <p:extLst>
      <p:ext uri="{BB962C8B-B14F-4D97-AF65-F5344CB8AC3E}">
        <p14:creationId xmlns:p14="http://schemas.microsoft.com/office/powerpoint/2010/main" val="1853337807"/>
      </p:ext>
    </p:extLst>
  </p:cSld>
  <p:clrMapOvr>
    <a:masterClrMapping/>
  </p:clrMapOvr>
</p:sld>
</file>

<file path=ppt/theme/theme1.xml><?xml version="1.0" encoding="utf-8"?>
<a:theme xmlns:a="http://schemas.openxmlformats.org/drawingml/2006/main" name="Basic">
  <a:themeElements>
    <a:clrScheme name="SUM 23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006E9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6C560490-F4B9-9A48-9CF2-A111D1AE7ADE}"/>
    </a:ext>
  </a:extLst>
</a:theme>
</file>

<file path=ppt/theme/theme2.xml><?xml version="1.0" encoding="utf-8"?>
<a:theme xmlns:a="http://schemas.openxmlformats.org/drawingml/2006/main" name="With Lesson Foo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8788EE40-1737-2D4D-B364-4D4D1AE896A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70821</TotalTime>
  <Words>1577</Words>
  <Application>Microsoft Macintosh PowerPoint</Application>
  <PresentationFormat>Custom</PresentationFormat>
  <Paragraphs>112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Calibri</vt:lpstr>
      <vt:lpstr>CenturyStd</vt:lpstr>
      <vt:lpstr>Corbel</vt:lpstr>
      <vt:lpstr>Franklin Gothic Book</vt:lpstr>
      <vt:lpstr>Franklin Gothic Medium</vt:lpstr>
      <vt:lpstr>Helvetica</vt:lpstr>
      <vt:lpstr>Minion Pro</vt:lpstr>
      <vt:lpstr>ProximaNovaCond</vt:lpstr>
      <vt:lpstr>Basic</vt:lpstr>
      <vt:lpstr>With Lesson Footer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Bennett, Richard</dc:creator>
  <cp:lastModifiedBy>Arancibia, Janet</cp:lastModifiedBy>
  <cp:revision>5</cp:revision>
  <dcterms:created xsi:type="dcterms:W3CDTF">2023-08-11T18:12:45Z</dcterms:created>
  <dcterms:modified xsi:type="dcterms:W3CDTF">2026-01-29T20:19:55Z</dcterms:modified>
  <dc:identifier>DAEvRMTdTXk</dc:identifier>
</cp:coreProperties>
</file>